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5" r:id="rId5"/>
    <p:sldId id="266" r:id="rId6"/>
    <p:sldId id="271" r:id="rId7"/>
    <p:sldId id="268" r:id="rId8"/>
    <p:sldId id="269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7327D-5E06-485F-AE33-CDB988FFD6DE}" v="136" dt="2024-11-24T06:07:42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22"/>
    <p:restoredTop sz="96271"/>
  </p:normalViewPr>
  <p:slideViewPr>
    <p:cSldViewPr snapToGrid="0">
      <p:cViewPr varScale="1">
        <p:scale>
          <a:sx n="107" d="100"/>
          <a:sy n="107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737ED-155E-CC4C-A478-FC9ED66767B3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B4655E-8F18-9142-BE20-2FA989804746}">
      <dgm:prSet/>
      <dgm:spPr/>
      <dgm:t>
        <a:bodyPr/>
        <a:lstStyle/>
        <a:p>
          <a:r>
            <a:rPr lang="de-DE" b="1" i="0" dirty="0" err="1"/>
            <a:t>Strengthen</a:t>
          </a:r>
          <a:r>
            <a:rPr lang="de-DE" b="1" i="0" dirty="0"/>
            <a:t> Communities</a:t>
          </a:r>
          <a:r>
            <a:rPr lang="de-DE" b="0" i="0" dirty="0"/>
            <a:t> </a:t>
          </a:r>
          <a:endParaRPr lang="de-DE" dirty="0"/>
        </a:p>
      </dgm:t>
    </dgm:pt>
    <dgm:pt modelId="{F1D8757C-9392-4844-89DE-B2E63CC465AD}" type="parTrans" cxnId="{9D853ECE-40BF-2E4E-B005-501ABAB7CC1A}">
      <dgm:prSet/>
      <dgm:spPr/>
      <dgm:t>
        <a:bodyPr/>
        <a:lstStyle/>
        <a:p>
          <a:endParaRPr lang="de-DE"/>
        </a:p>
      </dgm:t>
    </dgm:pt>
    <dgm:pt modelId="{EC61FC8D-5AB6-144C-A1EC-DE31FAB5F74E}" type="sibTrans" cxnId="{9D853ECE-40BF-2E4E-B005-501ABAB7CC1A}">
      <dgm:prSet/>
      <dgm:spPr/>
      <dgm:t>
        <a:bodyPr/>
        <a:lstStyle/>
        <a:p>
          <a:endParaRPr lang="de-DE"/>
        </a:p>
      </dgm:t>
    </dgm:pt>
    <dgm:pt modelId="{40C78B7E-B476-7144-A3A4-E2255DCF7501}">
      <dgm:prSet/>
      <dgm:spPr/>
      <dgm:t>
        <a:bodyPr/>
        <a:lstStyle/>
        <a:p>
          <a:r>
            <a:rPr lang="de-DE" b="1" i="0" dirty="0"/>
            <a:t>Combat </a:t>
          </a:r>
          <a:r>
            <a:rPr lang="de-DE" b="1" i="0" dirty="0" err="1"/>
            <a:t>Loneliness</a:t>
          </a:r>
          <a:r>
            <a:rPr lang="de-DE" b="0" i="0" dirty="0"/>
            <a:t> </a:t>
          </a:r>
          <a:endParaRPr lang="de-DE" dirty="0"/>
        </a:p>
      </dgm:t>
    </dgm:pt>
    <dgm:pt modelId="{B46D9FEE-4D51-824C-B520-3A830C7206C1}" type="parTrans" cxnId="{15EEC6F1-FBFB-5B44-BFC1-4BEBB6CF157D}">
      <dgm:prSet/>
      <dgm:spPr/>
      <dgm:t>
        <a:bodyPr/>
        <a:lstStyle/>
        <a:p>
          <a:endParaRPr lang="de-DE"/>
        </a:p>
      </dgm:t>
    </dgm:pt>
    <dgm:pt modelId="{B82F5346-8F0E-7242-9631-3F920C2350DC}" type="sibTrans" cxnId="{15EEC6F1-FBFB-5B44-BFC1-4BEBB6CF157D}">
      <dgm:prSet/>
      <dgm:spPr/>
      <dgm:t>
        <a:bodyPr/>
        <a:lstStyle/>
        <a:p>
          <a:endParaRPr lang="de-DE"/>
        </a:p>
      </dgm:t>
    </dgm:pt>
    <dgm:pt modelId="{BC26652B-614C-CE42-9F4B-2893F652CD26}">
      <dgm:prSet/>
      <dgm:spPr/>
      <dgm:t>
        <a:bodyPr/>
        <a:lstStyle/>
        <a:p>
          <a:r>
            <a:rPr lang="de-DE" b="1" i="0" dirty="0"/>
            <a:t>Promote </a:t>
          </a:r>
          <a:r>
            <a:rPr lang="de-DE" b="1" i="0" dirty="0" err="1"/>
            <a:t>Inclusion</a:t>
          </a:r>
          <a:r>
            <a:rPr lang="de-DE" b="0" i="0" dirty="0"/>
            <a:t> </a:t>
          </a:r>
          <a:endParaRPr lang="de-DE" dirty="0"/>
        </a:p>
      </dgm:t>
    </dgm:pt>
    <dgm:pt modelId="{2FA0DD9C-2346-F146-869F-8A24C615BA1E}" type="parTrans" cxnId="{95D1EF50-E994-4341-B006-6957283FF47D}">
      <dgm:prSet/>
      <dgm:spPr/>
      <dgm:t>
        <a:bodyPr/>
        <a:lstStyle/>
        <a:p>
          <a:endParaRPr lang="de-DE"/>
        </a:p>
      </dgm:t>
    </dgm:pt>
    <dgm:pt modelId="{9C8580F9-A7C3-254F-90EC-8B7298035CF7}" type="sibTrans" cxnId="{95D1EF50-E994-4341-B006-6957283FF47D}">
      <dgm:prSet/>
      <dgm:spPr/>
      <dgm:t>
        <a:bodyPr/>
        <a:lstStyle/>
        <a:p>
          <a:endParaRPr lang="de-DE"/>
        </a:p>
      </dgm:t>
    </dgm:pt>
    <dgm:pt modelId="{F03A5C7A-BCE3-9341-B581-F8C3D3B53252}">
      <dgm:prSet/>
      <dgm:spPr/>
      <dgm:t>
        <a:bodyPr/>
        <a:lstStyle/>
        <a:p>
          <a:r>
            <a:rPr lang="de-DE" b="1" i="0" dirty="0" err="1"/>
            <a:t>Enhance</a:t>
          </a:r>
          <a:r>
            <a:rPr lang="de-DE" b="1" i="0" dirty="0"/>
            <a:t> </a:t>
          </a:r>
          <a:r>
            <a:rPr lang="de-DE" b="1" i="0" dirty="0" err="1"/>
            <a:t>Local</a:t>
          </a:r>
          <a:r>
            <a:rPr lang="de-DE" b="1" i="0" dirty="0"/>
            <a:t> Engagement</a:t>
          </a:r>
          <a:endParaRPr lang="de-DE" dirty="0"/>
        </a:p>
      </dgm:t>
    </dgm:pt>
    <dgm:pt modelId="{2A1B4ECF-4B2F-C94F-B099-11F432A005AF}" type="parTrans" cxnId="{3C8652B6-A37F-444A-900B-BA342F8C87FD}">
      <dgm:prSet/>
      <dgm:spPr/>
      <dgm:t>
        <a:bodyPr/>
        <a:lstStyle/>
        <a:p>
          <a:endParaRPr lang="de-DE"/>
        </a:p>
      </dgm:t>
    </dgm:pt>
    <dgm:pt modelId="{6169E1F5-6F07-B74F-A775-442808344B4D}" type="sibTrans" cxnId="{3C8652B6-A37F-444A-900B-BA342F8C87FD}">
      <dgm:prSet/>
      <dgm:spPr/>
      <dgm:t>
        <a:bodyPr/>
        <a:lstStyle/>
        <a:p>
          <a:endParaRPr lang="de-DE"/>
        </a:p>
      </dgm:t>
    </dgm:pt>
    <dgm:pt modelId="{35AD8C43-CFE9-B24B-BD10-32E53E0C50D6}">
      <dgm:prSet/>
      <dgm:spPr/>
      <dgm:t>
        <a:bodyPr/>
        <a:lstStyle/>
        <a:p>
          <a:r>
            <a:rPr lang="de-DE" b="1" i="0" dirty="0"/>
            <a:t>Supports </a:t>
          </a:r>
          <a:r>
            <a:rPr lang="de-DE" b="1" i="0" dirty="0" err="1"/>
            <a:t>inclusivity</a:t>
          </a:r>
          <a:endParaRPr lang="de-DE" dirty="0"/>
        </a:p>
      </dgm:t>
    </dgm:pt>
    <dgm:pt modelId="{A13D8659-3E39-5F45-AF76-B598E40B3F4B}" type="parTrans" cxnId="{63927A7F-DB9C-5842-8E8A-9237E6842C97}">
      <dgm:prSet/>
      <dgm:spPr/>
      <dgm:t>
        <a:bodyPr/>
        <a:lstStyle/>
        <a:p>
          <a:endParaRPr lang="de-DE"/>
        </a:p>
      </dgm:t>
    </dgm:pt>
    <dgm:pt modelId="{4116B35E-FEF1-0545-9873-877A09130FD2}" type="sibTrans" cxnId="{63927A7F-DB9C-5842-8E8A-9237E6842C97}">
      <dgm:prSet/>
      <dgm:spPr/>
      <dgm:t>
        <a:bodyPr/>
        <a:lstStyle/>
        <a:p>
          <a:endParaRPr lang="de-DE"/>
        </a:p>
      </dgm:t>
    </dgm:pt>
    <dgm:pt modelId="{07F6FD13-E4C2-5F43-B28B-B0A7ED6CD209}" type="pres">
      <dgm:prSet presAssocID="{1CF737ED-155E-CC4C-A478-FC9ED66767B3}" presName="vert0" presStyleCnt="0">
        <dgm:presLayoutVars>
          <dgm:dir/>
          <dgm:animOne val="branch"/>
          <dgm:animLvl val="lvl"/>
        </dgm:presLayoutVars>
      </dgm:prSet>
      <dgm:spPr/>
    </dgm:pt>
    <dgm:pt modelId="{BC27D821-50AD-844E-9066-03A52778AF41}" type="pres">
      <dgm:prSet presAssocID="{19B4655E-8F18-9142-BE20-2FA989804746}" presName="thickLine" presStyleLbl="alignNode1" presStyleIdx="0" presStyleCnt="5"/>
      <dgm:spPr/>
    </dgm:pt>
    <dgm:pt modelId="{E12E423E-B61D-2545-AAD0-512602E3B144}" type="pres">
      <dgm:prSet presAssocID="{19B4655E-8F18-9142-BE20-2FA989804746}" presName="horz1" presStyleCnt="0"/>
      <dgm:spPr/>
    </dgm:pt>
    <dgm:pt modelId="{A21F62CC-400D-1244-B58F-37A533A1A8B1}" type="pres">
      <dgm:prSet presAssocID="{19B4655E-8F18-9142-BE20-2FA989804746}" presName="tx1" presStyleLbl="revTx" presStyleIdx="0" presStyleCnt="5"/>
      <dgm:spPr/>
    </dgm:pt>
    <dgm:pt modelId="{80A1B9B1-35F5-9845-B091-70DA37371C52}" type="pres">
      <dgm:prSet presAssocID="{19B4655E-8F18-9142-BE20-2FA989804746}" presName="vert1" presStyleCnt="0"/>
      <dgm:spPr/>
    </dgm:pt>
    <dgm:pt modelId="{8B789BE8-751E-3F4C-B2A3-ABBE5BADFBF6}" type="pres">
      <dgm:prSet presAssocID="{40C78B7E-B476-7144-A3A4-E2255DCF7501}" presName="thickLine" presStyleLbl="alignNode1" presStyleIdx="1" presStyleCnt="5"/>
      <dgm:spPr/>
    </dgm:pt>
    <dgm:pt modelId="{7D8D8FA9-3873-DF4B-A5A8-9F98E87E113C}" type="pres">
      <dgm:prSet presAssocID="{40C78B7E-B476-7144-A3A4-E2255DCF7501}" presName="horz1" presStyleCnt="0"/>
      <dgm:spPr/>
    </dgm:pt>
    <dgm:pt modelId="{30AB9B4B-C1A9-3540-B6FB-0B5BF1625F96}" type="pres">
      <dgm:prSet presAssocID="{40C78B7E-B476-7144-A3A4-E2255DCF7501}" presName="tx1" presStyleLbl="revTx" presStyleIdx="1" presStyleCnt="5"/>
      <dgm:spPr/>
    </dgm:pt>
    <dgm:pt modelId="{22E8C7A8-0B42-D34D-BBA3-DE484D27E51F}" type="pres">
      <dgm:prSet presAssocID="{40C78B7E-B476-7144-A3A4-E2255DCF7501}" presName="vert1" presStyleCnt="0"/>
      <dgm:spPr/>
    </dgm:pt>
    <dgm:pt modelId="{790941C5-4D56-D540-9412-9C19AC5A5B49}" type="pres">
      <dgm:prSet presAssocID="{BC26652B-614C-CE42-9F4B-2893F652CD26}" presName="thickLine" presStyleLbl="alignNode1" presStyleIdx="2" presStyleCnt="5"/>
      <dgm:spPr/>
    </dgm:pt>
    <dgm:pt modelId="{1528944F-069B-4A42-855D-11C30F982FE8}" type="pres">
      <dgm:prSet presAssocID="{BC26652B-614C-CE42-9F4B-2893F652CD26}" presName="horz1" presStyleCnt="0"/>
      <dgm:spPr/>
    </dgm:pt>
    <dgm:pt modelId="{06DB5BDF-F49D-C040-9792-0C7349396277}" type="pres">
      <dgm:prSet presAssocID="{BC26652B-614C-CE42-9F4B-2893F652CD26}" presName="tx1" presStyleLbl="revTx" presStyleIdx="2" presStyleCnt="5"/>
      <dgm:spPr/>
    </dgm:pt>
    <dgm:pt modelId="{60A8F1D5-EB40-4E46-96AD-9418FB909C38}" type="pres">
      <dgm:prSet presAssocID="{BC26652B-614C-CE42-9F4B-2893F652CD26}" presName="vert1" presStyleCnt="0"/>
      <dgm:spPr/>
    </dgm:pt>
    <dgm:pt modelId="{737E6986-ADC0-CF4E-B344-959BCA99C98A}" type="pres">
      <dgm:prSet presAssocID="{F03A5C7A-BCE3-9341-B581-F8C3D3B53252}" presName="thickLine" presStyleLbl="alignNode1" presStyleIdx="3" presStyleCnt="5"/>
      <dgm:spPr/>
    </dgm:pt>
    <dgm:pt modelId="{75ABA071-57A3-5940-A0E6-B318A319CF79}" type="pres">
      <dgm:prSet presAssocID="{F03A5C7A-BCE3-9341-B581-F8C3D3B53252}" presName="horz1" presStyleCnt="0"/>
      <dgm:spPr/>
    </dgm:pt>
    <dgm:pt modelId="{BAD91F7A-820E-C549-AA29-F25A86F2DA72}" type="pres">
      <dgm:prSet presAssocID="{F03A5C7A-BCE3-9341-B581-F8C3D3B53252}" presName="tx1" presStyleLbl="revTx" presStyleIdx="3" presStyleCnt="5"/>
      <dgm:spPr/>
    </dgm:pt>
    <dgm:pt modelId="{6429C703-6B14-094A-A406-A95E6611B3E2}" type="pres">
      <dgm:prSet presAssocID="{F03A5C7A-BCE3-9341-B581-F8C3D3B53252}" presName="vert1" presStyleCnt="0"/>
      <dgm:spPr/>
    </dgm:pt>
    <dgm:pt modelId="{234B6646-3083-3642-A954-CB9CB5D4929C}" type="pres">
      <dgm:prSet presAssocID="{35AD8C43-CFE9-B24B-BD10-32E53E0C50D6}" presName="thickLine" presStyleLbl="alignNode1" presStyleIdx="4" presStyleCnt="5"/>
      <dgm:spPr/>
    </dgm:pt>
    <dgm:pt modelId="{E9A3A28F-3E71-284D-932A-DDA9CD380CBE}" type="pres">
      <dgm:prSet presAssocID="{35AD8C43-CFE9-B24B-BD10-32E53E0C50D6}" presName="horz1" presStyleCnt="0"/>
      <dgm:spPr/>
    </dgm:pt>
    <dgm:pt modelId="{E07C8B63-F081-464C-BB4F-6CBDBC4B6F45}" type="pres">
      <dgm:prSet presAssocID="{35AD8C43-CFE9-B24B-BD10-32E53E0C50D6}" presName="tx1" presStyleLbl="revTx" presStyleIdx="4" presStyleCnt="5"/>
      <dgm:spPr/>
    </dgm:pt>
    <dgm:pt modelId="{46C7A678-BD43-F34C-9E7C-56C849569C0A}" type="pres">
      <dgm:prSet presAssocID="{35AD8C43-CFE9-B24B-BD10-32E53E0C50D6}" presName="vert1" presStyleCnt="0"/>
      <dgm:spPr/>
    </dgm:pt>
  </dgm:ptLst>
  <dgm:cxnLst>
    <dgm:cxn modelId="{87BC160A-9337-3E4B-B4B3-AE7AA767A5FD}" type="presOf" srcId="{1CF737ED-155E-CC4C-A478-FC9ED66767B3}" destId="{07F6FD13-E4C2-5F43-B28B-B0A7ED6CD209}" srcOrd="0" destOrd="0" presId="urn:microsoft.com/office/officeart/2008/layout/LinedList"/>
    <dgm:cxn modelId="{95D1EF50-E994-4341-B006-6957283FF47D}" srcId="{1CF737ED-155E-CC4C-A478-FC9ED66767B3}" destId="{BC26652B-614C-CE42-9F4B-2893F652CD26}" srcOrd="2" destOrd="0" parTransId="{2FA0DD9C-2346-F146-869F-8A24C615BA1E}" sibTransId="{9C8580F9-A7C3-254F-90EC-8B7298035CF7}"/>
    <dgm:cxn modelId="{49AA7768-F3A5-824B-AC35-6DED646FD68D}" type="presOf" srcId="{F03A5C7A-BCE3-9341-B581-F8C3D3B53252}" destId="{BAD91F7A-820E-C549-AA29-F25A86F2DA72}" srcOrd="0" destOrd="0" presId="urn:microsoft.com/office/officeart/2008/layout/LinedList"/>
    <dgm:cxn modelId="{63927A7F-DB9C-5842-8E8A-9237E6842C97}" srcId="{1CF737ED-155E-CC4C-A478-FC9ED66767B3}" destId="{35AD8C43-CFE9-B24B-BD10-32E53E0C50D6}" srcOrd="4" destOrd="0" parTransId="{A13D8659-3E39-5F45-AF76-B598E40B3F4B}" sibTransId="{4116B35E-FEF1-0545-9873-877A09130FD2}"/>
    <dgm:cxn modelId="{993BC6A4-256B-FB4D-8998-49596F91B3FF}" type="presOf" srcId="{35AD8C43-CFE9-B24B-BD10-32E53E0C50D6}" destId="{E07C8B63-F081-464C-BB4F-6CBDBC4B6F45}" srcOrd="0" destOrd="0" presId="urn:microsoft.com/office/officeart/2008/layout/LinedList"/>
    <dgm:cxn modelId="{3C8652B6-A37F-444A-900B-BA342F8C87FD}" srcId="{1CF737ED-155E-CC4C-A478-FC9ED66767B3}" destId="{F03A5C7A-BCE3-9341-B581-F8C3D3B53252}" srcOrd="3" destOrd="0" parTransId="{2A1B4ECF-4B2F-C94F-B099-11F432A005AF}" sibTransId="{6169E1F5-6F07-B74F-A775-442808344B4D}"/>
    <dgm:cxn modelId="{9D853ECE-40BF-2E4E-B005-501ABAB7CC1A}" srcId="{1CF737ED-155E-CC4C-A478-FC9ED66767B3}" destId="{19B4655E-8F18-9142-BE20-2FA989804746}" srcOrd="0" destOrd="0" parTransId="{F1D8757C-9392-4844-89DE-B2E63CC465AD}" sibTransId="{EC61FC8D-5AB6-144C-A1EC-DE31FAB5F74E}"/>
    <dgm:cxn modelId="{72EF2EDD-0BB7-1849-9A36-52C5362180BF}" type="presOf" srcId="{BC26652B-614C-CE42-9F4B-2893F652CD26}" destId="{06DB5BDF-F49D-C040-9792-0C7349396277}" srcOrd="0" destOrd="0" presId="urn:microsoft.com/office/officeart/2008/layout/LinedList"/>
    <dgm:cxn modelId="{C76013E8-F2A9-F44B-B911-04CFDB847B65}" type="presOf" srcId="{19B4655E-8F18-9142-BE20-2FA989804746}" destId="{A21F62CC-400D-1244-B58F-37A533A1A8B1}" srcOrd="0" destOrd="0" presId="urn:microsoft.com/office/officeart/2008/layout/LinedList"/>
    <dgm:cxn modelId="{51F11DEA-36DB-294B-A5B2-50AEA9FF9C6A}" type="presOf" srcId="{40C78B7E-B476-7144-A3A4-E2255DCF7501}" destId="{30AB9B4B-C1A9-3540-B6FB-0B5BF1625F96}" srcOrd="0" destOrd="0" presId="urn:microsoft.com/office/officeart/2008/layout/LinedList"/>
    <dgm:cxn modelId="{15EEC6F1-FBFB-5B44-BFC1-4BEBB6CF157D}" srcId="{1CF737ED-155E-CC4C-A478-FC9ED66767B3}" destId="{40C78B7E-B476-7144-A3A4-E2255DCF7501}" srcOrd="1" destOrd="0" parTransId="{B46D9FEE-4D51-824C-B520-3A830C7206C1}" sibTransId="{B82F5346-8F0E-7242-9631-3F920C2350DC}"/>
    <dgm:cxn modelId="{870A2BE0-DFD6-6F41-A868-E89F5BCD2D32}" type="presParOf" srcId="{07F6FD13-E4C2-5F43-B28B-B0A7ED6CD209}" destId="{BC27D821-50AD-844E-9066-03A52778AF41}" srcOrd="0" destOrd="0" presId="urn:microsoft.com/office/officeart/2008/layout/LinedList"/>
    <dgm:cxn modelId="{3CB78501-AD82-3541-AF9E-060FE0A55E71}" type="presParOf" srcId="{07F6FD13-E4C2-5F43-B28B-B0A7ED6CD209}" destId="{E12E423E-B61D-2545-AAD0-512602E3B144}" srcOrd="1" destOrd="0" presId="urn:microsoft.com/office/officeart/2008/layout/LinedList"/>
    <dgm:cxn modelId="{DD082FE9-4AB1-D643-B4E4-8C38B5899F95}" type="presParOf" srcId="{E12E423E-B61D-2545-AAD0-512602E3B144}" destId="{A21F62CC-400D-1244-B58F-37A533A1A8B1}" srcOrd="0" destOrd="0" presId="urn:microsoft.com/office/officeart/2008/layout/LinedList"/>
    <dgm:cxn modelId="{556A9DE5-B5D3-8848-B07F-932B8BD3B013}" type="presParOf" srcId="{E12E423E-B61D-2545-AAD0-512602E3B144}" destId="{80A1B9B1-35F5-9845-B091-70DA37371C52}" srcOrd="1" destOrd="0" presId="urn:microsoft.com/office/officeart/2008/layout/LinedList"/>
    <dgm:cxn modelId="{F2BB5E8A-4604-E14F-BEAD-AAB7847CA646}" type="presParOf" srcId="{07F6FD13-E4C2-5F43-B28B-B0A7ED6CD209}" destId="{8B789BE8-751E-3F4C-B2A3-ABBE5BADFBF6}" srcOrd="2" destOrd="0" presId="urn:microsoft.com/office/officeart/2008/layout/LinedList"/>
    <dgm:cxn modelId="{D7BA9ECB-85C4-FD4B-9ACB-D0F4F423CBDA}" type="presParOf" srcId="{07F6FD13-E4C2-5F43-B28B-B0A7ED6CD209}" destId="{7D8D8FA9-3873-DF4B-A5A8-9F98E87E113C}" srcOrd="3" destOrd="0" presId="urn:microsoft.com/office/officeart/2008/layout/LinedList"/>
    <dgm:cxn modelId="{D827EEDB-3995-1F48-9424-817584767217}" type="presParOf" srcId="{7D8D8FA9-3873-DF4B-A5A8-9F98E87E113C}" destId="{30AB9B4B-C1A9-3540-B6FB-0B5BF1625F96}" srcOrd="0" destOrd="0" presId="urn:microsoft.com/office/officeart/2008/layout/LinedList"/>
    <dgm:cxn modelId="{5FF76634-BCC6-3F42-8142-C3E40AC87B60}" type="presParOf" srcId="{7D8D8FA9-3873-DF4B-A5A8-9F98E87E113C}" destId="{22E8C7A8-0B42-D34D-BBA3-DE484D27E51F}" srcOrd="1" destOrd="0" presId="urn:microsoft.com/office/officeart/2008/layout/LinedList"/>
    <dgm:cxn modelId="{17E7FBD3-7548-9B4E-94A4-95BB5458C15C}" type="presParOf" srcId="{07F6FD13-E4C2-5F43-B28B-B0A7ED6CD209}" destId="{790941C5-4D56-D540-9412-9C19AC5A5B49}" srcOrd="4" destOrd="0" presId="urn:microsoft.com/office/officeart/2008/layout/LinedList"/>
    <dgm:cxn modelId="{2CFD5F94-9485-1849-B5F9-3D6D6A4A1D9F}" type="presParOf" srcId="{07F6FD13-E4C2-5F43-B28B-B0A7ED6CD209}" destId="{1528944F-069B-4A42-855D-11C30F982FE8}" srcOrd="5" destOrd="0" presId="urn:microsoft.com/office/officeart/2008/layout/LinedList"/>
    <dgm:cxn modelId="{AFC39FA3-5F1B-8941-9899-FBE2D554F7F7}" type="presParOf" srcId="{1528944F-069B-4A42-855D-11C30F982FE8}" destId="{06DB5BDF-F49D-C040-9792-0C7349396277}" srcOrd="0" destOrd="0" presId="urn:microsoft.com/office/officeart/2008/layout/LinedList"/>
    <dgm:cxn modelId="{3CF90078-57CF-D647-8A97-3B3D9C05408F}" type="presParOf" srcId="{1528944F-069B-4A42-855D-11C30F982FE8}" destId="{60A8F1D5-EB40-4E46-96AD-9418FB909C38}" srcOrd="1" destOrd="0" presId="urn:microsoft.com/office/officeart/2008/layout/LinedList"/>
    <dgm:cxn modelId="{08DF1E4F-3833-AC40-9A31-59C76DBDAE3A}" type="presParOf" srcId="{07F6FD13-E4C2-5F43-B28B-B0A7ED6CD209}" destId="{737E6986-ADC0-CF4E-B344-959BCA99C98A}" srcOrd="6" destOrd="0" presId="urn:microsoft.com/office/officeart/2008/layout/LinedList"/>
    <dgm:cxn modelId="{963009EC-14B3-354E-83BE-760CA7EEF612}" type="presParOf" srcId="{07F6FD13-E4C2-5F43-B28B-B0A7ED6CD209}" destId="{75ABA071-57A3-5940-A0E6-B318A319CF79}" srcOrd="7" destOrd="0" presId="urn:microsoft.com/office/officeart/2008/layout/LinedList"/>
    <dgm:cxn modelId="{4D63695E-84E0-9446-B707-7349BEF01A62}" type="presParOf" srcId="{75ABA071-57A3-5940-A0E6-B318A319CF79}" destId="{BAD91F7A-820E-C549-AA29-F25A86F2DA72}" srcOrd="0" destOrd="0" presId="urn:microsoft.com/office/officeart/2008/layout/LinedList"/>
    <dgm:cxn modelId="{305E79A5-12E8-3E42-A442-8FF4C3D92889}" type="presParOf" srcId="{75ABA071-57A3-5940-A0E6-B318A319CF79}" destId="{6429C703-6B14-094A-A406-A95E6611B3E2}" srcOrd="1" destOrd="0" presId="urn:microsoft.com/office/officeart/2008/layout/LinedList"/>
    <dgm:cxn modelId="{32C73E40-5563-EE48-BA9B-043D224F2B1B}" type="presParOf" srcId="{07F6FD13-E4C2-5F43-B28B-B0A7ED6CD209}" destId="{234B6646-3083-3642-A954-CB9CB5D4929C}" srcOrd="8" destOrd="0" presId="urn:microsoft.com/office/officeart/2008/layout/LinedList"/>
    <dgm:cxn modelId="{0365CBCA-DB2F-4F4A-9AF5-3B113DF8CF3F}" type="presParOf" srcId="{07F6FD13-E4C2-5F43-B28B-B0A7ED6CD209}" destId="{E9A3A28F-3E71-284D-932A-DDA9CD380CBE}" srcOrd="9" destOrd="0" presId="urn:microsoft.com/office/officeart/2008/layout/LinedList"/>
    <dgm:cxn modelId="{0B8B2DE2-A0EE-054B-8363-2CB592D6D9BC}" type="presParOf" srcId="{E9A3A28F-3E71-284D-932A-DDA9CD380CBE}" destId="{E07C8B63-F081-464C-BB4F-6CBDBC4B6F45}" srcOrd="0" destOrd="0" presId="urn:microsoft.com/office/officeart/2008/layout/LinedList"/>
    <dgm:cxn modelId="{4D010308-F1D0-814D-BE28-E76A35F67FC6}" type="presParOf" srcId="{E9A3A28F-3E71-284D-932A-DDA9CD380CBE}" destId="{46C7A678-BD43-F34C-9E7C-56C849569C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7D821-50AD-844E-9066-03A52778AF41}">
      <dsp:nvSpPr>
        <dsp:cNvPr id="0" name=""/>
        <dsp:cNvSpPr/>
      </dsp:nvSpPr>
      <dsp:spPr>
        <a:xfrm>
          <a:off x="0" y="438"/>
          <a:ext cx="607044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1F62CC-400D-1244-B58F-37A533A1A8B1}">
      <dsp:nvSpPr>
        <dsp:cNvPr id="0" name=""/>
        <dsp:cNvSpPr/>
      </dsp:nvSpPr>
      <dsp:spPr>
        <a:xfrm>
          <a:off x="0" y="438"/>
          <a:ext cx="6070445" cy="71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i="0" kern="1200" dirty="0" err="1"/>
            <a:t>Strengthen</a:t>
          </a:r>
          <a:r>
            <a:rPr lang="de-DE" sz="3300" b="1" i="0" kern="1200" dirty="0"/>
            <a:t> Communities</a:t>
          </a:r>
          <a:r>
            <a:rPr lang="de-DE" sz="3300" b="0" i="0" kern="1200" dirty="0"/>
            <a:t> </a:t>
          </a:r>
          <a:endParaRPr lang="de-DE" sz="3300" kern="1200" dirty="0"/>
        </a:p>
      </dsp:txBody>
      <dsp:txXfrm>
        <a:off x="0" y="438"/>
        <a:ext cx="6070445" cy="718634"/>
      </dsp:txXfrm>
    </dsp:sp>
    <dsp:sp modelId="{8B789BE8-751E-3F4C-B2A3-ABBE5BADFBF6}">
      <dsp:nvSpPr>
        <dsp:cNvPr id="0" name=""/>
        <dsp:cNvSpPr/>
      </dsp:nvSpPr>
      <dsp:spPr>
        <a:xfrm>
          <a:off x="0" y="719073"/>
          <a:ext cx="607044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AB9B4B-C1A9-3540-B6FB-0B5BF1625F96}">
      <dsp:nvSpPr>
        <dsp:cNvPr id="0" name=""/>
        <dsp:cNvSpPr/>
      </dsp:nvSpPr>
      <dsp:spPr>
        <a:xfrm>
          <a:off x="0" y="719073"/>
          <a:ext cx="6070445" cy="71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i="0" kern="1200" dirty="0"/>
            <a:t>Combat </a:t>
          </a:r>
          <a:r>
            <a:rPr lang="de-DE" sz="3300" b="1" i="0" kern="1200" dirty="0" err="1"/>
            <a:t>Loneliness</a:t>
          </a:r>
          <a:r>
            <a:rPr lang="de-DE" sz="3300" b="0" i="0" kern="1200" dirty="0"/>
            <a:t> </a:t>
          </a:r>
          <a:endParaRPr lang="de-DE" sz="3300" kern="1200" dirty="0"/>
        </a:p>
      </dsp:txBody>
      <dsp:txXfrm>
        <a:off x="0" y="719073"/>
        <a:ext cx="6070445" cy="718634"/>
      </dsp:txXfrm>
    </dsp:sp>
    <dsp:sp modelId="{790941C5-4D56-D540-9412-9C19AC5A5B49}">
      <dsp:nvSpPr>
        <dsp:cNvPr id="0" name=""/>
        <dsp:cNvSpPr/>
      </dsp:nvSpPr>
      <dsp:spPr>
        <a:xfrm>
          <a:off x="0" y="1437708"/>
          <a:ext cx="607044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DB5BDF-F49D-C040-9792-0C7349396277}">
      <dsp:nvSpPr>
        <dsp:cNvPr id="0" name=""/>
        <dsp:cNvSpPr/>
      </dsp:nvSpPr>
      <dsp:spPr>
        <a:xfrm>
          <a:off x="0" y="1437708"/>
          <a:ext cx="6070445" cy="71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i="0" kern="1200" dirty="0"/>
            <a:t>Promote </a:t>
          </a:r>
          <a:r>
            <a:rPr lang="de-DE" sz="3300" b="1" i="0" kern="1200" dirty="0" err="1"/>
            <a:t>Inclusion</a:t>
          </a:r>
          <a:r>
            <a:rPr lang="de-DE" sz="3300" b="0" i="0" kern="1200" dirty="0"/>
            <a:t> </a:t>
          </a:r>
          <a:endParaRPr lang="de-DE" sz="3300" kern="1200" dirty="0"/>
        </a:p>
      </dsp:txBody>
      <dsp:txXfrm>
        <a:off x="0" y="1437708"/>
        <a:ext cx="6070445" cy="718634"/>
      </dsp:txXfrm>
    </dsp:sp>
    <dsp:sp modelId="{737E6986-ADC0-CF4E-B344-959BCA99C98A}">
      <dsp:nvSpPr>
        <dsp:cNvPr id="0" name=""/>
        <dsp:cNvSpPr/>
      </dsp:nvSpPr>
      <dsp:spPr>
        <a:xfrm>
          <a:off x="0" y="2156342"/>
          <a:ext cx="607044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D91F7A-820E-C549-AA29-F25A86F2DA72}">
      <dsp:nvSpPr>
        <dsp:cNvPr id="0" name=""/>
        <dsp:cNvSpPr/>
      </dsp:nvSpPr>
      <dsp:spPr>
        <a:xfrm>
          <a:off x="0" y="2156342"/>
          <a:ext cx="6070445" cy="71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i="0" kern="1200" dirty="0" err="1"/>
            <a:t>Enhance</a:t>
          </a:r>
          <a:r>
            <a:rPr lang="de-DE" sz="3300" b="1" i="0" kern="1200" dirty="0"/>
            <a:t> </a:t>
          </a:r>
          <a:r>
            <a:rPr lang="de-DE" sz="3300" b="1" i="0" kern="1200" dirty="0" err="1"/>
            <a:t>Local</a:t>
          </a:r>
          <a:r>
            <a:rPr lang="de-DE" sz="3300" b="1" i="0" kern="1200" dirty="0"/>
            <a:t> Engagement</a:t>
          </a:r>
          <a:endParaRPr lang="de-DE" sz="3300" kern="1200" dirty="0"/>
        </a:p>
      </dsp:txBody>
      <dsp:txXfrm>
        <a:off x="0" y="2156342"/>
        <a:ext cx="6070445" cy="718634"/>
      </dsp:txXfrm>
    </dsp:sp>
    <dsp:sp modelId="{234B6646-3083-3642-A954-CB9CB5D4929C}">
      <dsp:nvSpPr>
        <dsp:cNvPr id="0" name=""/>
        <dsp:cNvSpPr/>
      </dsp:nvSpPr>
      <dsp:spPr>
        <a:xfrm>
          <a:off x="0" y="2874977"/>
          <a:ext cx="607044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7C8B63-F081-464C-BB4F-6CBDBC4B6F45}">
      <dsp:nvSpPr>
        <dsp:cNvPr id="0" name=""/>
        <dsp:cNvSpPr/>
      </dsp:nvSpPr>
      <dsp:spPr>
        <a:xfrm>
          <a:off x="0" y="2874977"/>
          <a:ext cx="6070445" cy="71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b="1" i="0" kern="1200" dirty="0"/>
            <a:t>Supports </a:t>
          </a:r>
          <a:r>
            <a:rPr lang="de-DE" sz="3300" b="1" i="0" kern="1200" dirty="0" err="1"/>
            <a:t>inclusivity</a:t>
          </a:r>
          <a:endParaRPr lang="de-DE" sz="3300" kern="1200" dirty="0"/>
        </a:p>
      </dsp:txBody>
      <dsp:txXfrm>
        <a:off x="0" y="2874977"/>
        <a:ext cx="6070445" cy="718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213FE-3462-2D4D-BE18-17F4F2DF9449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402E0-5930-B84F-8BF6-A8ECCD6DC5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22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402E0-5930-B84F-8BF6-A8ECCD6DC5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95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402E0-5930-B84F-8BF6-A8ECCD6DC5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63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B051B8-A1FB-D3F3-AD96-AC7D6C778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0FB52F-DEC5-4E54-C716-6B84A20C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013C2A-EFB0-8100-1B1A-93108DAF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57F82F-321B-2724-9FE7-A9DB16E9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7EE8C5-48A6-941A-BA61-8ABCD979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5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EACC0-DBC5-C2C3-65BA-C2179163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F823AD-76DB-8C91-7FFD-C7E8539A8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4D57-476B-35B2-92C5-9FCD65D7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192AA4-5CCB-CA23-9BB2-DB7C116C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D9E4F5-F2F1-6EFD-E360-39163AB2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612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592F741-CD52-D4D2-8A7B-62EB7AF7E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00C7A7-6F0A-C8D5-2E0C-90CC61563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4FD046-C2A1-2325-BA27-06758280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401FBA-5D39-B471-F15C-35C6F017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A0DB03-FD71-BECD-0B35-C3DA912C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21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94C0B1-8EBC-7E1E-EDB3-E8C1126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3A2F41-BFE1-5AF4-B14B-F53F70CD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4933A4-940B-31D0-909B-983E14DE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4B9DEA-6F9B-1A6A-FEEA-9D2180DB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D78CD-10C4-E3A0-AE48-34860CBA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11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69DC6-95EA-F5C1-D124-D6A9FDFC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96019F-4804-5315-6000-BF5594CD8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8A4C5A-1539-8AAF-65E5-099C2532D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9F7D64-36C1-6EEA-875A-6CE73C56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2141E8-9365-6BA7-BEE4-0D23D10E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46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A6D8-BF60-965E-3830-763ED9C1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4CE785-8B46-868A-07CA-9B20EFD93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CC4C29-98B5-45F8-3AC6-0C8727E56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5C5BDB-7719-7B52-C2A8-D87CF74F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1ED063-0E7F-E8E1-AA93-765D74C7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6205AB-1DF8-ADF2-4CD6-7B94550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1B868-A9FC-3F63-1ABA-CDF25084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2DC7B4-6326-CF18-2BAB-DE0152C9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9278B0-793C-053D-7C19-42949E010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34851A-B6DA-701D-D04F-5C4FA8078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4F6F2D0-2678-BAFA-F0BB-9605D0955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B59206-0E1B-2FAD-72D9-A501BE35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25DF5-8D67-C88E-CFFE-F3EAF374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30492DB-8FEE-DAE1-F8FD-4766BB72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48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DAFBAE-2143-4549-2D93-15EDDC30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A3A7AC-3E95-0ADA-5830-2A173FED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335D7F-69A3-11C5-9609-6A8FB588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30AC8B-BB05-BCF9-BABB-E223D9F9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34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748DC4-15AE-4B31-AE08-A980C9A8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770AD7-1543-7A1A-9384-EC4C8263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2BFA77-E2AD-9FF1-0EF2-1F18F5D9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59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F1CB9-4BBE-1620-C369-A8320203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ADC0EC-BBED-D877-08B4-69C94EFD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78F960-2023-6786-2F63-A4CB4E8D3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A35FA0-BDFD-07C6-5A2A-0F693DBD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CE32A-B865-8C90-2A9C-BACFF024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2D0146-45CE-C8BD-F6EF-012371E9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30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F7901-3FCA-F006-3973-D31E5D9A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D813D7B-C277-0C7C-2F08-37F640E38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8B7969-6CBB-7680-DADA-7744C389F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722DF7-E5C9-B456-6B36-27BA87C9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C178BE-4945-595B-A4BB-899085A0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E4E79C-421B-B981-A9B1-FD5ACEF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6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32EE7F-AA89-E27D-02F4-B8092F98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C6095F-1652-F47A-5110-F94A1F846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86C608-BA75-7530-3744-BAE32CC3E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A53CE-4227-2346-8C79-D61A50173742}" type="datetimeFigureOut">
              <a:rPr lang="de-DE" smtClean="0"/>
              <a:t>28.11.24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61487-8D19-2768-1F67-80F163154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E6B5E9-D019-1CCF-49F9-D317EC593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70054-D349-3845-89E8-04F6E718FE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5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png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D8A17BF-F3D9-138D-9459-0252FCE11A80}"/>
              </a:ext>
            </a:extLst>
          </p:cNvPr>
          <p:cNvSpPr txBox="1">
            <a:spLocks/>
          </p:cNvSpPr>
          <p:nvPr/>
        </p:nvSpPr>
        <p:spPr>
          <a:xfrm>
            <a:off x="6010568" y="628256"/>
            <a:ext cx="5929560" cy="28409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/>
              <a:t>HackaTUM-24</a:t>
            </a:r>
          </a:p>
          <a:p>
            <a:pPr algn="ctr">
              <a:spcAft>
                <a:spcPts val="600"/>
              </a:spcAft>
            </a:pPr>
            <a:endParaRPr lang="en-US" sz="7200" b="1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2" descr="Ein Bild, das Mond, Screenshot enthält.&#10;&#10;Automatisch generierte Beschreibung">
            <a:extLst>
              <a:ext uri="{FF2B5EF4-FFF2-40B4-BE49-F238E27FC236}">
                <a16:creationId xmlns:a16="http://schemas.microsoft.com/office/drawing/2014/main" id="{5A7C6D22-61C6-4EDD-3221-7E0F311F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" r="-2" b="-2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CDFFEFE-C363-F10D-827F-7B468027C38E}"/>
              </a:ext>
            </a:extLst>
          </p:cNvPr>
          <p:cNvSpPr txBox="1"/>
          <p:nvPr/>
        </p:nvSpPr>
        <p:spPr>
          <a:xfrm>
            <a:off x="10627360" y="6438346"/>
            <a:ext cx="1416198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680"/>
              </a:lnSpc>
            </a:pPr>
            <a:r>
              <a:rPr lang="en-US" sz="1200" b="1" dirty="0">
                <a:solidFill>
                  <a:srgbClr val="000000"/>
                </a:solidFill>
                <a:latin typeface="League Spartan"/>
              </a:rPr>
              <a:t>München, 24.11.2024</a:t>
            </a:r>
          </a:p>
        </p:txBody>
      </p:sp>
      <p:pic>
        <p:nvPicPr>
          <p:cNvPr id="39" name="Grafik 38" descr="Ein Bild, das Screenshot, Handy, Electric Blue (Farbe), Blau enthält.&#10;&#10;Automatisch generierte Beschreibung">
            <a:extLst>
              <a:ext uri="{FF2B5EF4-FFF2-40B4-BE49-F238E27FC236}">
                <a16:creationId xmlns:a16="http://schemas.microsoft.com/office/drawing/2014/main" id="{B6245297-DA70-C15A-0EC4-7CC6BAE06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479" y="11325777"/>
            <a:ext cx="3757130" cy="6427008"/>
          </a:xfrm>
          <a:prstGeom prst="rect">
            <a:avLst/>
          </a:prstGeom>
        </p:spPr>
      </p:pic>
      <p:pic>
        <p:nvPicPr>
          <p:cNvPr id="44" name="Grafik 43" descr="Ein Bild, das Text, Screenshot, Cartoon, Grafiken enthält.&#10;&#10;Automatisch generierte Beschreibung">
            <a:extLst>
              <a:ext uri="{FF2B5EF4-FFF2-40B4-BE49-F238E27FC236}">
                <a16:creationId xmlns:a16="http://schemas.microsoft.com/office/drawing/2014/main" id="{45DD9C27-D903-4050-05D5-E60BFE12D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79" y="4749500"/>
            <a:ext cx="3757130" cy="64270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227612-CC22-734C-B13A-6768E0C9431D}"/>
              </a:ext>
            </a:extLst>
          </p:cNvPr>
          <p:cNvSpPr txBox="1"/>
          <p:nvPr/>
        </p:nvSpPr>
        <p:spPr>
          <a:xfrm>
            <a:off x="5926462" y="167249"/>
            <a:ext cx="609777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atin typeface="+mj-lt"/>
                <a:ea typeface="+mj-ea"/>
                <a:cs typeface="+mj-cs"/>
              </a:rPr>
              <a:t>City of Munich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">
            <a:extLst>
              <a:ext uri="{FF2B5EF4-FFF2-40B4-BE49-F238E27FC236}">
                <a16:creationId xmlns:a16="http://schemas.microsoft.com/office/drawing/2014/main" id="{F4A7EDBE-BDDF-078A-4AEC-B1EDDF550EAE}"/>
              </a:ext>
            </a:extLst>
          </p:cNvPr>
          <p:cNvSpPr/>
          <p:nvPr/>
        </p:nvSpPr>
        <p:spPr>
          <a:xfrm>
            <a:off x="379775" y="243139"/>
            <a:ext cx="6904497" cy="6351149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3" name="Group 3"/>
          <p:cNvGrpSpPr/>
          <p:nvPr/>
        </p:nvGrpSpPr>
        <p:grpSpPr>
          <a:xfrm>
            <a:off x="685801" y="5938393"/>
            <a:ext cx="178703" cy="233807"/>
            <a:chOff x="0" y="0"/>
            <a:chExt cx="357406" cy="467614"/>
          </a:xfrm>
        </p:grpSpPr>
        <p:sp>
          <p:nvSpPr>
            <p:cNvPr id="4" name="Freeform 4"/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4265" y="-175434"/>
            <a:ext cx="4553477" cy="11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5"/>
              </a:lnSpc>
            </a:pPr>
            <a:r>
              <a:rPr lang="de-DE" sz="3600" b="1" i="1" cap="all" dirty="0" err="1">
                <a:solidFill>
                  <a:srgbClr val="FFC000"/>
                </a:solidFill>
                <a:latin typeface="YAFdJjZxcpY 0"/>
              </a:rPr>
              <a:t>Our</a:t>
            </a:r>
            <a:r>
              <a:rPr lang="de-DE" sz="3600" b="1" i="1" cap="all" dirty="0">
                <a:solidFill>
                  <a:srgbClr val="FFC000"/>
                </a:solidFill>
                <a:latin typeface="YAFdJjZxcpY 0"/>
              </a:rPr>
              <a:t> </a:t>
            </a:r>
            <a:r>
              <a:rPr lang="de-DE" sz="3600" b="1" i="1" cap="all" dirty="0" err="1">
                <a:solidFill>
                  <a:srgbClr val="FFC000"/>
                </a:solidFill>
                <a:latin typeface="YAFdJjZxcpY 0"/>
              </a:rPr>
              <a:t>vision</a:t>
            </a:r>
            <a:endParaRPr lang="de-DE" sz="3600" b="0" i="0" u="none" strike="noStrike" cap="all" dirty="0">
              <a:solidFill>
                <a:srgbClr val="FFC000"/>
              </a:solidFill>
              <a:effectLst/>
              <a:latin typeface="YAFdJjZxcpY 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0599" y="2868296"/>
            <a:ext cx="2682508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graphicFrame>
        <p:nvGraphicFramePr>
          <p:cNvPr id="36" name="Diagramm 35">
            <a:extLst>
              <a:ext uri="{FF2B5EF4-FFF2-40B4-BE49-F238E27FC236}">
                <a16:creationId xmlns:a16="http://schemas.microsoft.com/office/drawing/2014/main" id="{41118F1F-6616-E534-A10F-C060CA0D9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281436"/>
              </p:ext>
            </p:extLst>
          </p:nvPr>
        </p:nvGraphicFramePr>
        <p:xfrm>
          <a:off x="998063" y="1397673"/>
          <a:ext cx="6070445" cy="3594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0" name="Grafik 39" descr="Ein Bild, das Text, Screenshot, Cartoon, Grafiken enthält.&#10;&#10;Automatisch generierte Beschreibung">
            <a:extLst>
              <a:ext uri="{FF2B5EF4-FFF2-40B4-BE49-F238E27FC236}">
                <a16:creationId xmlns:a16="http://schemas.microsoft.com/office/drawing/2014/main" id="{DB589A77-5B90-B05B-72BB-4526DB288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195" y="243139"/>
            <a:ext cx="3757130" cy="6427008"/>
          </a:xfrm>
          <a:prstGeom prst="rect">
            <a:avLst/>
          </a:prstGeom>
        </p:spPr>
      </p:pic>
      <p:pic>
        <p:nvPicPr>
          <p:cNvPr id="6" name="Grafik 5" descr="Ein Bild, das Screenshot, Text, Handy, Karte enthält.&#10;&#10;Automatisch generierte Beschreibung">
            <a:extLst>
              <a:ext uri="{FF2B5EF4-FFF2-40B4-BE49-F238E27FC236}">
                <a16:creationId xmlns:a16="http://schemas.microsoft.com/office/drawing/2014/main" id="{748E7E57-9CB3-4C0D-2B6F-033100E2F7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347" y="7389317"/>
            <a:ext cx="3740978" cy="6399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">
            <a:extLst>
              <a:ext uri="{FF2B5EF4-FFF2-40B4-BE49-F238E27FC236}">
                <a16:creationId xmlns:a16="http://schemas.microsoft.com/office/drawing/2014/main" id="{EE21CA49-DADB-77E9-AB0B-652EDBE888A4}"/>
              </a:ext>
            </a:extLst>
          </p:cNvPr>
          <p:cNvSpPr/>
          <p:nvPr/>
        </p:nvSpPr>
        <p:spPr>
          <a:xfrm>
            <a:off x="379775" y="243139"/>
            <a:ext cx="6904497" cy="6351149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822C8E2E-A43C-5619-DF95-04FC0AF48B87}"/>
              </a:ext>
            </a:extLst>
          </p:cNvPr>
          <p:cNvGrpSpPr/>
          <p:nvPr/>
        </p:nvGrpSpPr>
        <p:grpSpPr>
          <a:xfrm>
            <a:off x="685801" y="5938393"/>
            <a:ext cx="178703" cy="233807"/>
            <a:chOff x="0" y="0"/>
            <a:chExt cx="357406" cy="467614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3C929D03-C12E-C3EC-D322-911F61F680DB}"/>
                </a:ext>
              </a:extLst>
            </p:cNvPr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46C71C5-5297-143D-0287-F66DD45B216F}"/>
                </a:ext>
              </a:extLst>
            </p:cNvPr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id="{C353D0AA-1E07-A410-90E7-3420F25981FD}"/>
              </a:ext>
            </a:extLst>
          </p:cNvPr>
          <p:cNvSpPr txBox="1"/>
          <p:nvPr/>
        </p:nvSpPr>
        <p:spPr>
          <a:xfrm>
            <a:off x="674265" y="-175434"/>
            <a:ext cx="4553477" cy="11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5"/>
              </a:lnSpc>
            </a:pPr>
            <a:r>
              <a:rPr lang="de-DE" sz="3600" b="1" i="1" strike="noStrike" cap="all" dirty="0">
                <a:solidFill>
                  <a:srgbClr val="FFC000"/>
                </a:solidFill>
                <a:effectLst/>
                <a:latin typeface="YAFdJjZxcpY 0"/>
              </a:rPr>
              <a:t>Interactive MAP</a:t>
            </a:r>
            <a:endParaRPr lang="de-DE" sz="3600" b="0" i="0" strike="noStrike" cap="all" dirty="0">
              <a:solidFill>
                <a:srgbClr val="FFC000"/>
              </a:solidFill>
              <a:effectLst/>
              <a:latin typeface="YAFdJjZxcpY 0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9E69EC7D-1E1D-AFD7-6939-9C18AA94455A}"/>
              </a:ext>
            </a:extLst>
          </p:cNvPr>
          <p:cNvSpPr txBox="1"/>
          <p:nvPr/>
        </p:nvSpPr>
        <p:spPr>
          <a:xfrm>
            <a:off x="1137899" y="2376215"/>
            <a:ext cx="2682508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D6ABD173-EF1A-40F7-E2FE-BDB9B5262167}"/>
              </a:ext>
            </a:extLst>
          </p:cNvPr>
          <p:cNvSpPr txBox="1"/>
          <p:nvPr/>
        </p:nvSpPr>
        <p:spPr>
          <a:xfrm>
            <a:off x="2364999" y="971253"/>
            <a:ext cx="464194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de-DE" sz="2400" b="1" i="0" u="none" strike="noStrike" dirty="0">
                <a:effectLst/>
                <a:latin typeface="-apple-system"/>
              </a:rPr>
              <a:t>Discover Events</a:t>
            </a:r>
            <a:r>
              <a:rPr lang="de-DE" sz="2400" b="0" i="0" u="none" strike="noStrike" dirty="0">
                <a:effectLst/>
                <a:latin typeface="-apple-system"/>
              </a:rPr>
              <a:t>: </a:t>
            </a:r>
          </a:p>
          <a:p>
            <a:pPr algn="l"/>
            <a:r>
              <a:rPr lang="de-DE" sz="2400" b="0" i="0" u="none" strike="noStrike" dirty="0" err="1">
                <a:effectLst/>
                <a:latin typeface="-apple-system"/>
              </a:rPr>
              <a:t>Explore</a:t>
            </a:r>
            <a:r>
              <a:rPr lang="de-DE" sz="2400" b="0" i="0" u="none" strike="noStrike" dirty="0">
                <a:effectLst/>
                <a:latin typeface="-apple-system"/>
              </a:rPr>
              <a:t> a </a:t>
            </a:r>
            <a:r>
              <a:rPr lang="de-DE" sz="2400" b="0" i="0" u="none" strike="noStrike" dirty="0" err="1">
                <a:effectLst/>
                <a:latin typeface="-apple-system"/>
              </a:rPr>
              <a:t>curated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list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of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activities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tailored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to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your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interests</a:t>
            </a:r>
            <a:r>
              <a:rPr lang="de-DE" sz="2400" b="0" i="0" u="none" strike="noStrike" dirty="0">
                <a:effectLst/>
                <a:latin typeface="-apple-system"/>
              </a:rPr>
              <a:t>.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E00E61D2-9A4D-0785-0AFE-D6388BB832D5}"/>
              </a:ext>
            </a:extLst>
          </p:cNvPr>
          <p:cNvSpPr txBox="1"/>
          <p:nvPr/>
        </p:nvSpPr>
        <p:spPr>
          <a:xfrm>
            <a:off x="2352299" y="2790805"/>
            <a:ext cx="46419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de-DE" sz="2400" b="1" i="0" u="none" strike="noStrike" dirty="0">
                <a:effectLst/>
                <a:latin typeface="-apple-system"/>
              </a:rPr>
              <a:t>Find </a:t>
            </a:r>
            <a:r>
              <a:rPr lang="de-DE" sz="2400" b="1" i="0" u="none" strike="noStrike" dirty="0" err="1">
                <a:effectLst/>
                <a:latin typeface="-apple-system"/>
              </a:rPr>
              <a:t>Activities</a:t>
            </a:r>
            <a:r>
              <a:rPr lang="de-DE" sz="2400" b="1" i="0" u="none" strike="noStrike" dirty="0">
                <a:effectLst/>
                <a:latin typeface="-apple-system"/>
              </a:rPr>
              <a:t> </a:t>
            </a:r>
            <a:r>
              <a:rPr lang="de-DE" sz="2400" b="1" i="0" u="none" strike="noStrike" dirty="0" err="1">
                <a:effectLst/>
                <a:latin typeface="-apple-system"/>
              </a:rPr>
              <a:t>You</a:t>
            </a:r>
            <a:r>
              <a:rPr lang="de-DE" sz="2400" b="1" i="0" u="none" strike="noStrike" dirty="0">
                <a:effectLst/>
                <a:latin typeface="-apple-system"/>
              </a:rPr>
              <a:t> Love</a:t>
            </a:r>
            <a:r>
              <a:rPr lang="de-DE" sz="2400" b="0" i="0" u="none" strike="noStrike" dirty="0">
                <a:effectLst/>
                <a:latin typeface="-apple-system"/>
              </a:rPr>
              <a:t>: </a:t>
            </a:r>
          </a:p>
          <a:p>
            <a:pPr algn="l"/>
            <a:r>
              <a:rPr lang="de-DE" sz="2400" b="0" i="0" u="none" strike="noStrike" dirty="0">
                <a:effectLst/>
                <a:latin typeface="-apple-system"/>
              </a:rPr>
              <a:t>Browse and </a:t>
            </a:r>
            <a:r>
              <a:rPr lang="de-DE" sz="2400" b="0" i="0" u="none" strike="noStrike" dirty="0" err="1">
                <a:effectLst/>
                <a:latin typeface="-apple-system"/>
              </a:rPr>
              <a:t>join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events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based</a:t>
            </a:r>
            <a:r>
              <a:rPr lang="de-DE" sz="2400" b="0" i="0" u="none" strike="noStrike" dirty="0">
                <a:effectLst/>
                <a:latin typeface="-apple-system"/>
              </a:rPr>
              <a:t> on </a:t>
            </a:r>
            <a:r>
              <a:rPr lang="de-DE" sz="2400" b="0" i="0" u="none" strike="noStrike" dirty="0" err="1">
                <a:effectLst/>
                <a:latin typeface="-apple-system"/>
              </a:rPr>
              <a:t>categories</a:t>
            </a:r>
            <a:r>
              <a:rPr lang="de-DE" sz="2400" b="0" i="0" u="none" strike="noStrike" dirty="0">
                <a:effectLst/>
                <a:latin typeface="-apple-system"/>
              </a:rPr>
              <a:t> like: </a:t>
            </a:r>
            <a:r>
              <a:rPr lang="de-DE" sz="2400" b="0" i="1" u="none" strike="noStrike" dirty="0" err="1">
                <a:effectLst/>
                <a:latin typeface="-apple-system"/>
              </a:rPr>
              <a:t>Bouldering</a:t>
            </a:r>
            <a:r>
              <a:rPr lang="de-DE" sz="2400" b="0" i="0" u="none" strike="noStrike" dirty="0">
                <a:effectLst/>
                <a:latin typeface="-apple-system"/>
              </a:rPr>
              <a:t>, </a:t>
            </a:r>
            <a:r>
              <a:rPr lang="de-DE" sz="2400" b="0" i="1" u="none" strike="noStrike" dirty="0">
                <a:effectLst/>
                <a:latin typeface="-apple-system"/>
              </a:rPr>
              <a:t>Chess</a:t>
            </a:r>
            <a:r>
              <a:rPr lang="de-DE" sz="2400" b="0" i="0" u="none" strike="noStrike" dirty="0">
                <a:effectLst/>
                <a:latin typeface="-apple-system"/>
              </a:rPr>
              <a:t>, </a:t>
            </a:r>
            <a:r>
              <a:rPr lang="de-DE" sz="2400" b="0" i="1" u="none" strike="noStrike" dirty="0">
                <a:effectLst/>
                <a:latin typeface="-apple-system"/>
              </a:rPr>
              <a:t>Museums</a:t>
            </a:r>
            <a:r>
              <a:rPr lang="de-DE" sz="2400" dirty="0">
                <a:latin typeface="-apple-system"/>
              </a:rPr>
              <a:t> </a:t>
            </a:r>
            <a:r>
              <a:rPr lang="de-DE" sz="2400" b="0" i="0" u="none" strike="noStrike" dirty="0">
                <a:effectLst/>
                <a:latin typeface="-apple-system"/>
              </a:rPr>
              <a:t>and </a:t>
            </a:r>
            <a:r>
              <a:rPr lang="de-DE" sz="2400" b="0" i="0" u="none" strike="noStrike" dirty="0" err="1">
                <a:effectLst/>
                <a:latin typeface="-apple-system"/>
              </a:rPr>
              <a:t>more</a:t>
            </a:r>
            <a:r>
              <a:rPr lang="de-DE" sz="2400" b="0" i="0" u="none" strike="noStrike" dirty="0">
                <a:effectLst/>
                <a:latin typeface="-apple-system"/>
              </a:rPr>
              <a:t>!</a:t>
            </a: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5BA19022-CE91-8530-F3F4-043656866D62}"/>
              </a:ext>
            </a:extLst>
          </p:cNvPr>
          <p:cNvSpPr txBox="1"/>
          <p:nvPr/>
        </p:nvSpPr>
        <p:spPr>
          <a:xfrm>
            <a:off x="2352299" y="4599830"/>
            <a:ext cx="464194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de-DE" sz="2400" b="1" i="0" u="none" strike="noStrike" dirty="0">
                <a:effectLst/>
                <a:latin typeface="-apple-system"/>
              </a:rPr>
              <a:t>Simple Interaction</a:t>
            </a:r>
            <a:r>
              <a:rPr lang="de-DE" sz="2400" b="0" i="0" u="none" strike="noStrike" dirty="0">
                <a:effectLst/>
                <a:latin typeface="-apple-system"/>
              </a:rPr>
              <a:t>: </a:t>
            </a:r>
          </a:p>
          <a:p>
            <a:pPr algn="l"/>
            <a:r>
              <a:rPr lang="de-DE" sz="2400" b="0" i="0" u="none" strike="noStrike" dirty="0">
                <a:effectLst/>
                <a:latin typeface="-apple-system"/>
              </a:rPr>
              <a:t>An intuitive design </a:t>
            </a:r>
            <a:r>
              <a:rPr lang="de-DE" sz="2400" b="0" i="0" u="none" strike="noStrike" dirty="0" err="1">
                <a:effectLst/>
                <a:latin typeface="-apple-system"/>
              </a:rPr>
              <a:t>ensuring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accessability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for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everyone</a:t>
            </a:r>
            <a:r>
              <a:rPr lang="de-DE" sz="2400" b="0" i="0" u="none" strike="noStrike" dirty="0">
                <a:effectLst/>
                <a:latin typeface="-apple-system"/>
              </a:rPr>
              <a:t>!</a:t>
            </a:r>
          </a:p>
        </p:txBody>
      </p:sp>
      <p:sp>
        <p:nvSpPr>
          <p:cNvPr id="72" name="TextBox 12">
            <a:extLst>
              <a:ext uri="{FF2B5EF4-FFF2-40B4-BE49-F238E27FC236}">
                <a16:creationId xmlns:a16="http://schemas.microsoft.com/office/drawing/2014/main" id="{35ED9DD3-84C0-41DC-050B-183432DB13A4}"/>
              </a:ext>
            </a:extLst>
          </p:cNvPr>
          <p:cNvSpPr txBox="1"/>
          <p:nvPr/>
        </p:nvSpPr>
        <p:spPr>
          <a:xfrm>
            <a:off x="1498959" y="2802856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73" name="TextBox 13">
            <a:extLst>
              <a:ext uri="{FF2B5EF4-FFF2-40B4-BE49-F238E27FC236}">
                <a16:creationId xmlns:a16="http://schemas.microsoft.com/office/drawing/2014/main" id="{F07B7228-23BA-E976-4493-2565BA91AA8B}"/>
              </a:ext>
            </a:extLst>
          </p:cNvPr>
          <p:cNvSpPr txBox="1"/>
          <p:nvPr/>
        </p:nvSpPr>
        <p:spPr>
          <a:xfrm>
            <a:off x="1268753" y="983304"/>
            <a:ext cx="772599" cy="394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A797690-3BAC-87B9-BDE5-2E7E773CD5ED}"/>
              </a:ext>
            </a:extLst>
          </p:cNvPr>
          <p:cNvSpPr txBox="1"/>
          <p:nvPr/>
        </p:nvSpPr>
        <p:spPr>
          <a:xfrm>
            <a:off x="1498959" y="4611881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  <p:pic>
        <p:nvPicPr>
          <p:cNvPr id="5" name="Grafik 4" descr="Ein Bild, das Text, Screenshot, Cartoon, Grafiken enthält.&#10;&#10;Automatisch generierte Beschreibung">
            <a:extLst>
              <a:ext uri="{FF2B5EF4-FFF2-40B4-BE49-F238E27FC236}">
                <a16:creationId xmlns:a16="http://schemas.microsoft.com/office/drawing/2014/main" id="{E17FF432-41DA-FFE2-5DD4-D26BEB067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114" y="-6427008"/>
            <a:ext cx="3757130" cy="6427008"/>
          </a:xfrm>
          <a:prstGeom prst="rect">
            <a:avLst/>
          </a:prstGeom>
        </p:spPr>
      </p:pic>
      <p:pic>
        <p:nvPicPr>
          <p:cNvPr id="8" name="Grafik 7" descr="Ein Bild, das Screenshot, Text, Handy, Karte enthält.&#10;&#10;Automatisch generierte Beschreibung">
            <a:extLst>
              <a:ext uri="{FF2B5EF4-FFF2-40B4-BE49-F238E27FC236}">
                <a16:creationId xmlns:a16="http://schemas.microsoft.com/office/drawing/2014/main" id="{09205849-09BD-B5BF-5217-7F4555D3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66" y="329779"/>
            <a:ext cx="3740978" cy="6399379"/>
          </a:xfrm>
          <a:prstGeom prst="rect">
            <a:avLst/>
          </a:prstGeom>
        </p:spPr>
      </p:pic>
      <p:pic>
        <p:nvPicPr>
          <p:cNvPr id="4" name="Grafik 3" descr="Ein Bild, das Karte, Handy, Text, Kommunikationsgerät enthält.&#10;&#10;Automatisch generierte Beschreibung">
            <a:extLst>
              <a:ext uri="{FF2B5EF4-FFF2-40B4-BE49-F238E27FC236}">
                <a16:creationId xmlns:a16="http://schemas.microsoft.com/office/drawing/2014/main" id="{B281ACF8-3AF0-F436-C06D-F98FF74F85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538" r="4591"/>
          <a:stretch/>
        </p:blipFill>
        <p:spPr>
          <a:xfrm>
            <a:off x="7499008" y="7300622"/>
            <a:ext cx="3332950" cy="6486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2B7E-88CC-B06A-A3CC-F4965321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">
            <a:extLst>
              <a:ext uri="{FF2B5EF4-FFF2-40B4-BE49-F238E27FC236}">
                <a16:creationId xmlns:a16="http://schemas.microsoft.com/office/drawing/2014/main" id="{F58A7DD9-FC14-01F5-B27E-B30A90544591}"/>
              </a:ext>
            </a:extLst>
          </p:cNvPr>
          <p:cNvSpPr/>
          <p:nvPr/>
        </p:nvSpPr>
        <p:spPr>
          <a:xfrm>
            <a:off x="379775" y="243139"/>
            <a:ext cx="6904497" cy="6351149"/>
          </a:xfrm>
          <a:prstGeom prst="rect">
            <a:avLst/>
          </a:prstGeom>
          <a:solidFill>
            <a:srgbClr val="EFEFEF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904264E6-E7D4-FE99-8962-F3827497A8CC}"/>
              </a:ext>
            </a:extLst>
          </p:cNvPr>
          <p:cNvGrpSpPr/>
          <p:nvPr/>
        </p:nvGrpSpPr>
        <p:grpSpPr>
          <a:xfrm>
            <a:off x="685801" y="5938393"/>
            <a:ext cx="178703" cy="233807"/>
            <a:chOff x="0" y="0"/>
            <a:chExt cx="357406" cy="467614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C29D2A03-86DC-11FB-96C0-72BB7A1ACF9C}"/>
                </a:ext>
              </a:extLst>
            </p:cNvPr>
            <p:cNvSpPr/>
            <p:nvPr/>
          </p:nvSpPr>
          <p:spPr>
            <a:xfrm rot="-5400000">
              <a:off x="40597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506C37B3-C937-B0DF-9690-FE0639318D46}"/>
                </a:ext>
              </a:extLst>
            </p:cNvPr>
            <p:cNvSpPr/>
            <p:nvPr/>
          </p:nvSpPr>
          <p:spPr>
            <a:xfrm rot="-5400000">
              <a:off x="-150806" y="150806"/>
              <a:ext cx="467614" cy="166003"/>
            </a:xfrm>
            <a:custGeom>
              <a:avLst/>
              <a:gdLst/>
              <a:ahLst/>
              <a:cxnLst/>
              <a:rect l="l" t="t" r="r" b="b"/>
              <a:pathLst>
                <a:path w="467614" h="166003">
                  <a:moveTo>
                    <a:pt x="0" y="0"/>
                  </a:moveTo>
                  <a:lnTo>
                    <a:pt x="467615" y="0"/>
                  </a:lnTo>
                  <a:lnTo>
                    <a:pt x="467615" y="166003"/>
                  </a:lnTo>
                  <a:lnTo>
                    <a:pt x="0" y="16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de-DE" sz="1200"/>
            </a:p>
          </p:txBody>
        </p:sp>
      </p:grpSp>
      <p:sp>
        <p:nvSpPr>
          <p:cNvPr id="45" name="TextBox 7">
            <a:extLst>
              <a:ext uri="{FF2B5EF4-FFF2-40B4-BE49-F238E27FC236}">
                <a16:creationId xmlns:a16="http://schemas.microsoft.com/office/drawing/2014/main" id="{6EC14F5E-C14E-684A-4BCF-C73FF3F05A6B}"/>
              </a:ext>
            </a:extLst>
          </p:cNvPr>
          <p:cNvSpPr txBox="1"/>
          <p:nvPr/>
        </p:nvSpPr>
        <p:spPr>
          <a:xfrm>
            <a:off x="674265" y="-175434"/>
            <a:ext cx="4553477" cy="11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25"/>
              </a:lnSpc>
            </a:pPr>
            <a:r>
              <a:rPr lang="de-DE" sz="3600" b="1" i="1" u="none" strike="noStrike" cap="all" dirty="0">
                <a:solidFill>
                  <a:srgbClr val="FFC000"/>
                </a:solidFill>
                <a:effectLst/>
                <a:latin typeface="YAFdJjZxcpY 0"/>
              </a:rPr>
              <a:t>EVENTS</a:t>
            </a:r>
            <a:endParaRPr lang="de-DE" sz="3600" b="0" i="0" u="none" strike="noStrike" cap="all" dirty="0">
              <a:solidFill>
                <a:srgbClr val="FFC000"/>
              </a:solidFill>
              <a:effectLst/>
              <a:latin typeface="YAFdJjZxcpY 0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9702E6DF-2F8D-DAD2-223E-7EF202D90293}"/>
              </a:ext>
            </a:extLst>
          </p:cNvPr>
          <p:cNvSpPr txBox="1"/>
          <p:nvPr/>
        </p:nvSpPr>
        <p:spPr>
          <a:xfrm>
            <a:off x="1137899" y="2376215"/>
            <a:ext cx="2682508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E3F4C718-16A3-084F-1292-C9486786A106}"/>
              </a:ext>
            </a:extLst>
          </p:cNvPr>
          <p:cNvSpPr txBox="1"/>
          <p:nvPr/>
        </p:nvSpPr>
        <p:spPr>
          <a:xfrm>
            <a:off x="2364999" y="971253"/>
            <a:ext cx="46419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de-DE" sz="2400" b="1" i="0" u="none" strike="noStrike" dirty="0" err="1">
                <a:effectLst/>
                <a:latin typeface="-apple-system"/>
              </a:rPr>
              <a:t>Join</a:t>
            </a:r>
            <a:r>
              <a:rPr lang="de-DE" sz="2400" b="1" i="0" u="none" strike="noStrike" dirty="0">
                <a:effectLst/>
                <a:latin typeface="-apple-system"/>
              </a:rPr>
              <a:t> </a:t>
            </a:r>
            <a:r>
              <a:rPr lang="de-DE" sz="2400" b="1" i="0" u="none" strike="noStrike" dirty="0" err="1">
                <a:effectLst/>
                <a:latin typeface="-apple-system"/>
              </a:rPr>
              <a:t>Activities</a:t>
            </a:r>
            <a:endParaRPr lang="de-DE" sz="2400" dirty="0">
              <a:latin typeface="-apple-system"/>
            </a:endParaRPr>
          </a:p>
          <a:p>
            <a:r>
              <a:rPr lang="de-DE" sz="2400" dirty="0">
                <a:latin typeface="-apple-system"/>
              </a:rPr>
              <a:t>Access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events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with</a:t>
            </a:r>
            <a:r>
              <a:rPr lang="de-DE" sz="2400" b="0" i="0" u="none" strike="noStrike" dirty="0">
                <a:effectLst/>
                <a:latin typeface="-apple-system"/>
              </a:rPr>
              <a:t> a </a:t>
            </a:r>
            <a:r>
              <a:rPr lang="de-DE" sz="2400" b="0" i="0" u="none" strike="noStrike" dirty="0" err="1">
                <a:effectLst/>
                <a:latin typeface="-apple-system"/>
              </a:rPr>
              <a:t>single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click</a:t>
            </a:r>
            <a:r>
              <a:rPr lang="de-DE" sz="2400" b="0" i="0" u="none" strike="noStrike" dirty="0">
                <a:effectLst/>
                <a:latin typeface="-apple-system"/>
              </a:rPr>
              <a:t> and connect </a:t>
            </a:r>
            <a:r>
              <a:rPr lang="de-DE" sz="2400" b="0" i="0" u="none" strike="noStrike" dirty="0" err="1">
                <a:effectLst/>
                <a:latin typeface="-apple-system"/>
              </a:rPr>
              <a:t>with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others</a:t>
            </a:r>
            <a:r>
              <a:rPr lang="de-DE" sz="2400" b="0" i="0" u="none" strike="noStrike" dirty="0">
                <a:effectLst/>
                <a:latin typeface="-apple-system"/>
              </a:rPr>
              <a:t>.</a:t>
            </a:r>
          </a:p>
          <a:p>
            <a:pPr algn="l"/>
            <a:endParaRPr lang="de-DE" sz="2400" b="0" i="0" u="none" strike="noStrike" dirty="0">
              <a:effectLst/>
              <a:latin typeface="-apple-system"/>
            </a:endParaRP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C7AA158E-5055-7D9B-B21E-1175E2149DF3}"/>
              </a:ext>
            </a:extLst>
          </p:cNvPr>
          <p:cNvSpPr txBox="1"/>
          <p:nvPr/>
        </p:nvSpPr>
        <p:spPr>
          <a:xfrm>
            <a:off x="2352299" y="2790805"/>
            <a:ext cx="46419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de-DE" sz="2400" b="1" i="0" u="none" strike="noStrike" dirty="0">
                <a:effectLst/>
                <a:latin typeface="-apple-system"/>
              </a:rPr>
              <a:t>Host Events</a:t>
            </a:r>
            <a:r>
              <a:rPr lang="de-DE" sz="2400" b="0" i="0" u="none" strike="noStrike" dirty="0">
                <a:effectLst/>
                <a:latin typeface="-apple-system"/>
              </a:rPr>
              <a:t>: </a:t>
            </a:r>
          </a:p>
          <a:p>
            <a:pPr algn="l"/>
            <a:r>
              <a:rPr lang="de-DE" sz="2400" b="0" i="0" u="none" strike="noStrike" dirty="0">
                <a:effectLst/>
                <a:latin typeface="-apple-system"/>
              </a:rPr>
              <a:t>Create </a:t>
            </a:r>
            <a:r>
              <a:rPr lang="de-DE" sz="2400" b="0" i="0" u="none" strike="noStrike" dirty="0" err="1">
                <a:effectLst/>
                <a:latin typeface="-apple-system"/>
              </a:rPr>
              <a:t>your</a:t>
            </a:r>
            <a:r>
              <a:rPr lang="de-DE" sz="2400" b="0" i="0" u="none" strike="noStrike" dirty="0">
                <a:effectLst/>
                <a:latin typeface="-apple-system"/>
              </a:rPr>
              <a:t> own </a:t>
            </a:r>
            <a:r>
              <a:rPr lang="de-DE" sz="2400" b="0" i="0" u="none" strike="noStrike" dirty="0" err="1">
                <a:effectLst/>
                <a:latin typeface="-apple-system"/>
              </a:rPr>
              <a:t>events</a:t>
            </a:r>
            <a:r>
              <a:rPr lang="de-DE" sz="2400" b="0" i="0" u="none" strike="noStrike" dirty="0">
                <a:effectLst/>
                <a:latin typeface="-apple-system"/>
              </a:rPr>
              <a:t>, </a:t>
            </a:r>
            <a:r>
              <a:rPr lang="de-DE" sz="2400" b="0" i="0" u="none" strike="noStrike" dirty="0" err="1">
                <a:effectLst/>
                <a:latin typeface="-apple-system"/>
              </a:rPr>
              <a:t>from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small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meetups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to</a:t>
            </a:r>
            <a:r>
              <a:rPr lang="de-DE" sz="2400" b="0" i="0" u="none" strike="noStrike" dirty="0">
                <a:effectLst/>
                <a:latin typeface="-apple-system"/>
              </a:rPr>
              <a:t> large </a:t>
            </a:r>
            <a:r>
              <a:rPr lang="de-DE" sz="2400" b="0" i="0" u="none" strike="noStrike" dirty="0" err="1">
                <a:effectLst/>
                <a:latin typeface="-apple-system"/>
              </a:rPr>
              <a:t>gatherings</a:t>
            </a:r>
            <a:r>
              <a:rPr lang="de-DE" sz="2400" b="0" i="0" u="none" strike="noStrike" dirty="0">
                <a:effectLst/>
                <a:latin typeface="-apple-system"/>
              </a:rPr>
              <a:t>, and manage </a:t>
            </a:r>
            <a:r>
              <a:rPr lang="de-DE" sz="2400" b="0" i="0" u="none" strike="noStrike" dirty="0" err="1">
                <a:effectLst/>
                <a:latin typeface="-apple-system"/>
              </a:rPr>
              <a:t>them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with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ease</a:t>
            </a:r>
            <a:r>
              <a:rPr lang="de-DE" sz="2400" b="0" i="0" u="none" strike="noStrike" dirty="0">
                <a:effectLst/>
                <a:latin typeface="-apple-system"/>
              </a:rPr>
              <a:t>.</a:t>
            </a: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DC47FC47-7272-0BEF-807C-70BEC34850D5}"/>
              </a:ext>
            </a:extLst>
          </p:cNvPr>
          <p:cNvSpPr txBox="1"/>
          <p:nvPr/>
        </p:nvSpPr>
        <p:spPr>
          <a:xfrm>
            <a:off x="2352299" y="4599830"/>
            <a:ext cx="4641940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de-DE" sz="2400" b="1" i="0" u="none" strike="noStrike" dirty="0">
                <a:effectLst/>
                <a:latin typeface="-apple-system"/>
              </a:rPr>
              <a:t>Data-Driven </a:t>
            </a:r>
            <a:r>
              <a:rPr lang="de-DE" sz="2400" b="1" i="0" u="none" strike="noStrike" dirty="0" err="1">
                <a:effectLst/>
                <a:latin typeface="-apple-system"/>
              </a:rPr>
              <a:t>Matching</a:t>
            </a:r>
            <a:r>
              <a:rPr lang="de-DE" sz="2400" b="1" i="0" u="none" strike="noStrike" dirty="0">
                <a:effectLst/>
                <a:latin typeface="-apple-system"/>
              </a:rPr>
              <a:t> </a:t>
            </a:r>
            <a:r>
              <a:rPr lang="de-DE" sz="2400" b="1" i="0" u="none" strike="noStrike" dirty="0" err="1">
                <a:effectLst/>
                <a:latin typeface="-apple-system"/>
              </a:rPr>
              <a:t>through</a:t>
            </a:r>
            <a:r>
              <a:rPr lang="de-DE" sz="2400" b="1" i="0" u="none" strike="noStrike" dirty="0">
                <a:effectLst/>
                <a:latin typeface="-apple-system"/>
              </a:rPr>
              <a:t> </a:t>
            </a:r>
            <a:r>
              <a:rPr lang="de-DE" sz="2400" b="1" dirty="0">
                <a:latin typeface="-apple-system"/>
              </a:rPr>
              <a:t>ML</a:t>
            </a:r>
            <a:r>
              <a:rPr lang="de-DE" sz="2400" b="0" i="0" u="none" strike="noStrike" dirty="0">
                <a:effectLst/>
                <a:latin typeface="-apple-system"/>
              </a:rPr>
              <a:t>: </a:t>
            </a:r>
          </a:p>
          <a:p>
            <a:pPr algn="l"/>
            <a:r>
              <a:rPr lang="de-DE" sz="2400" b="0" i="0" u="none" strike="noStrike" dirty="0" err="1">
                <a:effectLst/>
                <a:latin typeface="-apple-system"/>
              </a:rPr>
              <a:t>Offers</a:t>
            </a:r>
            <a:r>
              <a:rPr lang="de-DE" sz="2400" b="0" i="0" u="none" strike="noStrike" dirty="0">
                <a:effectLst/>
                <a:latin typeface="-apple-system"/>
              </a:rPr>
              <a:t> intelligent </a:t>
            </a:r>
            <a:r>
              <a:rPr lang="de-DE" sz="2400" b="0" i="0" u="none" strike="noStrike" dirty="0" err="1">
                <a:effectLst/>
                <a:latin typeface="-apple-system"/>
              </a:rPr>
              <a:t>recommendations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using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user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preferences</a:t>
            </a:r>
            <a:r>
              <a:rPr lang="de-DE" sz="2400" b="0" i="0" u="none" strike="noStrike" dirty="0">
                <a:effectLst/>
                <a:latin typeface="-apple-system"/>
              </a:rPr>
              <a:t> and </a:t>
            </a:r>
            <a:r>
              <a:rPr lang="de-DE" sz="2400" b="0" i="0" u="none" strike="noStrike" dirty="0" err="1">
                <a:effectLst/>
                <a:latin typeface="-apple-system"/>
              </a:rPr>
              <a:t>event</a:t>
            </a:r>
            <a:r>
              <a:rPr lang="de-DE" sz="2400" b="0" i="0" u="none" strike="noStrike" dirty="0">
                <a:effectLst/>
                <a:latin typeface="-apple-system"/>
              </a:rPr>
              <a:t> </a:t>
            </a:r>
            <a:r>
              <a:rPr lang="de-DE" sz="2400" b="0" i="0" u="none" strike="noStrike" dirty="0" err="1">
                <a:effectLst/>
                <a:latin typeface="-apple-system"/>
              </a:rPr>
              <a:t>data</a:t>
            </a:r>
            <a:r>
              <a:rPr lang="de-DE" sz="2400" b="0" i="0" u="none" strike="noStrike" dirty="0">
                <a:effectLst/>
                <a:latin typeface="-apple-system"/>
              </a:rPr>
              <a:t>.</a:t>
            </a:r>
          </a:p>
        </p:txBody>
      </p:sp>
      <p:sp>
        <p:nvSpPr>
          <p:cNvPr id="72" name="TextBox 12">
            <a:extLst>
              <a:ext uri="{FF2B5EF4-FFF2-40B4-BE49-F238E27FC236}">
                <a16:creationId xmlns:a16="http://schemas.microsoft.com/office/drawing/2014/main" id="{8AF5E9C9-04EA-1F3F-FCCA-33FBFFCF285C}"/>
              </a:ext>
            </a:extLst>
          </p:cNvPr>
          <p:cNvSpPr txBox="1"/>
          <p:nvPr/>
        </p:nvSpPr>
        <p:spPr>
          <a:xfrm>
            <a:off x="1498959" y="2802856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02</a:t>
            </a:r>
          </a:p>
        </p:txBody>
      </p:sp>
      <p:sp>
        <p:nvSpPr>
          <p:cNvPr id="73" name="TextBox 13">
            <a:extLst>
              <a:ext uri="{FF2B5EF4-FFF2-40B4-BE49-F238E27FC236}">
                <a16:creationId xmlns:a16="http://schemas.microsoft.com/office/drawing/2014/main" id="{4F216474-2C28-47E9-ADB9-7CDD66BB377F}"/>
              </a:ext>
            </a:extLst>
          </p:cNvPr>
          <p:cNvSpPr txBox="1"/>
          <p:nvPr/>
        </p:nvSpPr>
        <p:spPr>
          <a:xfrm>
            <a:off x="1268753" y="983304"/>
            <a:ext cx="772599" cy="394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 dirty="0">
                <a:solidFill>
                  <a:srgbClr val="000000"/>
                </a:solidFill>
                <a:latin typeface="League Spartan"/>
              </a:rPr>
              <a:t>01</a:t>
            </a: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F7C5CCF9-829B-D761-4A49-BF3681536E3B}"/>
              </a:ext>
            </a:extLst>
          </p:cNvPr>
          <p:cNvSpPr txBox="1"/>
          <p:nvPr/>
        </p:nvSpPr>
        <p:spPr>
          <a:xfrm>
            <a:off x="1498959" y="4611881"/>
            <a:ext cx="529693" cy="38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1"/>
              </a:lnSpc>
            </a:pPr>
            <a:r>
              <a:rPr lang="en-US" sz="2265">
                <a:solidFill>
                  <a:srgbClr val="000000"/>
                </a:solidFill>
                <a:latin typeface="League Spartan"/>
              </a:rPr>
              <a:t>03</a:t>
            </a:r>
          </a:p>
        </p:txBody>
      </p:sp>
      <p:pic>
        <p:nvPicPr>
          <p:cNvPr id="3" name="Grafik 2" descr="Ein Bild, das Screenshot, Text, Handy, Karte enthält.&#10;&#10;Automatisch generierte Beschreibung">
            <a:extLst>
              <a:ext uri="{FF2B5EF4-FFF2-40B4-BE49-F238E27FC236}">
                <a16:creationId xmlns:a16="http://schemas.microsoft.com/office/drawing/2014/main" id="{ADEF2F68-68F6-0A0B-5882-428DD267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72" y="-6422725"/>
            <a:ext cx="3740978" cy="6399379"/>
          </a:xfrm>
          <a:prstGeom prst="rect">
            <a:avLst/>
          </a:prstGeom>
        </p:spPr>
      </p:pic>
      <p:pic>
        <p:nvPicPr>
          <p:cNvPr id="6" name="Grafik 5" descr="Ein Bild, das Karte, Handy, Text, Kommunikationsgerät enthält.&#10;&#10;Automatisch generierte Beschreibung">
            <a:extLst>
              <a:ext uri="{FF2B5EF4-FFF2-40B4-BE49-F238E27FC236}">
                <a16:creationId xmlns:a16="http://schemas.microsoft.com/office/drawing/2014/main" id="{CC26050A-CF3C-5FF9-59EF-6BF1D4D0DD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38" r="4591"/>
          <a:stretch/>
        </p:blipFill>
        <p:spPr>
          <a:xfrm>
            <a:off x="7590321" y="185941"/>
            <a:ext cx="3332950" cy="64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8D82CC-9A72-BB7C-B5FD-70302B112A7A}"/>
              </a:ext>
            </a:extLst>
          </p:cNvPr>
          <p:cNvSpPr txBox="1"/>
          <p:nvPr/>
        </p:nvSpPr>
        <p:spPr>
          <a:xfrm>
            <a:off x="-356880" y="1804985"/>
            <a:ext cx="5221185" cy="2457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fik 5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2BAD797-11DE-629A-5ED8-7C64FE22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108" y="1186910"/>
            <a:ext cx="7172704" cy="430362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feld 3" hidden="1">
            <a:extLst>
              <a:ext uri="{FF2B5EF4-FFF2-40B4-BE49-F238E27FC236}">
                <a16:creationId xmlns:a16="http://schemas.microsoft.com/office/drawing/2014/main" id="{230ECCDD-BC49-571A-D3F6-1ED236060DC6}"/>
              </a:ext>
            </a:extLst>
          </p:cNvPr>
          <p:cNvSpPr txBox="1"/>
          <p:nvPr/>
        </p:nvSpPr>
        <p:spPr>
          <a:xfrm>
            <a:off x="5926462" y="167249"/>
            <a:ext cx="609777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latin typeface="+mj-lt"/>
                <a:ea typeface="+mj-ea"/>
                <a:cs typeface="+mj-cs"/>
              </a:rPr>
              <a:t>City of Munich</a:t>
            </a:r>
          </a:p>
        </p:txBody>
      </p:sp>
    </p:spTree>
    <p:extLst>
      <p:ext uri="{BB962C8B-B14F-4D97-AF65-F5344CB8AC3E}">
        <p14:creationId xmlns:p14="http://schemas.microsoft.com/office/powerpoint/2010/main" val="24644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19785-321D-CEDF-D44C-14359064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3829130-89F3-A2A8-EEAF-20FB9B47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5CDCFD-BB1D-BD18-842D-4045DC36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AF48221-41C3-7495-D114-F29052F51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F1F654A-4023-A653-07B4-0D9D6D10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6929A6-762E-AB88-F9CA-CE1D53F3F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00BC8DF-B705-D79D-EEDF-9444115ED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A657208-FBA8-CD3F-730F-E783566D7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D05B338-DC58-F1F0-6DA1-0B6846DE24FA}"/>
              </a:ext>
            </a:extLst>
          </p:cNvPr>
          <p:cNvSpPr/>
          <p:nvPr/>
        </p:nvSpPr>
        <p:spPr>
          <a:xfrm>
            <a:off x="-914400" y="-1013460"/>
            <a:ext cx="14493240" cy="8945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FA3516DD-9D30-8605-D30D-7F10EFF0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9" y="-149"/>
            <a:ext cx="11459203" cy="687552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114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BB946-4762-A92B-209C-17C42802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1F7EBDD1-3CEB-0BD2-DF40-F6C1D5A4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73" y="-4624"/>
            <a:ext cx="11449654" cy="6862623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16" name="transition_animation2">
            <a:hlinkClick r:id="" action="ppaction://media"/>
            <a:extLst>
              <a:ext uri="{FF2B5EF4-FFF2-40B4-BE49-F238E27FC236}">
                <a16:creationId xmlns:a16="http://schemas.microsoft.com/office/drawing/2014/main" id="{80376251-62AE-0455-470C-2E1A8C09F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476" y="-11430"/>
            <a:ext cx="11449049" cy="68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E5829B-AAA8-FF52-17F5-7CE416E0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5E26C5-598C-CA78-2575-0BEC0BC7E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A41F6B1-1AB0-53A0-8C52-11DA11843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4EA2D9-4914-F3DB-641F-92FFC359085A}"/>
              </a:ext>
            </a:extLst>
          </p:cNvPr>
          <p:cNvSpPr txBox="1"/>
          <p:nvPr/>
        </p:nvSpPr>
        <p:spPr>
          <a:xfrm>
            <a:off x="5612705" y="3009626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F9345-9E1A-1C66-01DC-47BB8A17A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5002BC6C-994E-7E66-D0E3-2B36024DE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29A6D59-B328-C631-7E27-5BA00F85D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9B271B-305C-D425-8EF1-A754F16BE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EB4379-7025-7978-1F02-15699EAB0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CFE44E3-87D6-44FA-30EE-7125623D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: Shape 32" hidden="1">
            <a:extLst>
              <a:ext uri="{FF2B5EF4-FFF2-40B4-BE49-F238E27FC236}">
                <a16:creationId xmlns:a16="http://schemas.microsoft.com/office/drawing/2014/main" id="{7DA9D5D7-5888-0A53-C83D-5017EA0AA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3694" y="1087403"/>
            <a:ext cx="9045606" cy="57705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70908" y="1220919"/>
            <a:ext cx="54257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8C84C54-9ABD-A526-272F-7E6BCB2C4E19}"/>
              </a:ext>
            </a:extLst>
          </p:cNvPr>
          <p:cNvSpPr txBox="1"/>
          <p:nvPr/>
        </p:nvSpPr>
        <p:spPr>
          <a:xfrm>
            <a:off x="970908" y="3700594"/>
            <a:ext cx="542578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München, 24.11.2024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021DE01F-BDB2-511D-CB10-5C948010C400}"/>
              </a:ext>
            </a:extLst>
          </p:cNvPr>
          <p:cNvSpPr txBox="1">
            <a:spLocks/>
          </p:cNvSpPr>
          <p:nvPr/>
        </p:nvSpPr>
        <p:spPr>
          <a:xfrm>
            <a:off x="381653" y="6064106"/>
            <a:ext cx="5087717" cy="1392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Bozzetti, </a:t>
            </a:r>
            <a:r>
              <a:rPr lang="en-US" sz="2400" dirty="0" err="1"/>
              <a:t>Meierlohr</a:t>
            </a:r>
            <a:r>
              <a:rPr lang="en-US" sz="2400" dirty="0"/>
              <a:t>, </a:t>
            </a:r>
            <a:r>
              <a:rPr lang="en-US" sz="2400" dirty="0" err="1"/>
              <a:t>Vorderbrügge</a:t>
            </a:r>
            <a:endParaRPr lang="en-US" sz="24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108E6A-53CB-DDE9-D695-FE7FCDC9E868}"/>
              </a:ext>
            </a:extLst>
          </p:cNvPr>
          <p:cNvSpPr txBox="1"/>
          <p:nvPr/>
        </p:nvSpPr>
        <p:spPr>
          <a:xfrm>
            <a:off x="5926462" y="167249"/>
            <a:ext cx="6097772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City of </a:t>
            </a:r>
            <a:r>
              <a:rPr lang="en-US" sz="1800" b="1" kern="1200" dirty="0">
                <a:latin typeface="+mj-lt"/>
                <a:ea typeface="+mj-ea"/>
                <a:cs typeface="+mj-cs"/>
              </a:rPr>
              <a:t>Munich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Breitbild</PresentationFormat>
  <Paragraphs>39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Calibri</vt:lpstr>
      <vt:lpstr>League Spartan</vt:lpstr>
      <vt:lpstr>Open Sauce Light</vt:lpstr>
      <vt:lpstr>YAFdJjZxcpY 0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Sebastian Rogg</dc:creator>
  <cp:lastModifiedBy>Sebastian Rogg</cp:lastModifiedBy>
  <cp:revision>15</cp:revision>
  <dcterms:created xsi:type="dcterms:W3CDTF">2024-11-23T16:41:26Z</dcterms:created>
  <dcterms:modified xsi:type="dcterms:W3CDTF">2024-11-28T18:03:48Z</dcterms:modified>
</cp:coreProperties>
</file>